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62" r:id="rId6"/>
    <p:sldId id="330" r:id="rId7"/>
    <p:sldId id="344" r:id="rId8"/>
    <p:sldId id="343" r:id="rId9"/>
    <p:sldId id="339" r:id="rId10"/>
    <p:sldId id="342" r:id="rId11"/>
    <p:sldId id="340" r:id="rId12"/>
    <p:sldId id="341" r:id="rId13"/>
    <p:sldId id="307" r:id="rId1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>
      <p:cViewPr varScale="1">
        <p:scale>
          <a:sx n="51" d="100"/>
          <a:sy n="51" d="100"/>
        </p:scale>
        <p:origin x="1736" y="2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F2E26-6FA3-4B8B-AD15-5F258C77E090}" type="datetimeFigureOut">
              <a:rPr lang="da-DK" smtClean="0"/>
              <a:t>18-03-2025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AF605-1610-49B2-9517-AD3D6BE0F6F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5071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95400B-4008-4A21-A69D-F0B8F47C2F4A}" type="datetimeFigureOut">
              <a:rPr lang="da-DK" smtClean="0"/>
              <a:t>18-03-2025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DD2F63-B868-42F1-B808-50E0E61784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7132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95400B-4008-4A21-A69D-F0B8F47C2F4A}" type="datetimeFigureOut">
              <a:rPr lang="da-DK" smtClean="0"/>
              <a:t>18-03-2025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DD2F63-B868-42F1-B808-50E0E61784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2773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95400B-4008-4A21-A69D-F0B8F47C2F4A}" type="datetimeFigureOut">
              <a:rPr lang="da-DK" smtClean="0"/>
              <a:t>18-03-2025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DD2F63-B868-42F1-B808-50E0E61784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1621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da-DK" dirty="0"/>
          </a:p>
        </p:txBody>
      </p:sp>
      <p:sp>
        <p:nvSpPr>
          <p:cNvPr id="7" name="Tekstboks 6"/>
          <p:cNvSpPr txBox="1"/>
          <p:nvPr userDrawn="1"/>
        </p:nvSpPr>
        <p:spPr>
          <a:xfrm>
            <a:off x="0" y="-39599"/>
            <a:ext cx="9144000" cy="64919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da-DK" sz="4800" b="1" dirty="0">
              <a:solidFill>
                <a:srgbClr val="00B050"/>
              </a:solidFill>
            </a:endParaRPr>
          </a:p>
        </p:txBody>
      </p:sp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093296"/>
            <a:ext cx="1219403" cy="857647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313642" y="1113696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800" b="1" dirty="0">
                <a:solidFill>
                  <a:srgbClr val="00B050"/>
                </a:solidFill>
              </a:rPr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662369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95400B-4008-4A21-A69D-F0B8F47C2F4A}" type="datetimeFigureOut">
              <a:rPr lang="da-DK" smtClean="0"/>
              <a:t>18-03-2025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DD2F63-B868-42F1-B808-50E0E61784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2895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95400B-4008-4A21-A69D-F0B8F47C2F4A}" type="datetimeFigureOut">
              <a:rPr lang="da-DK" smtClean="0"/>
              <a:t>18-03-2025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DD2F63-B868-42F1-B808-50E0E61784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1944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95400B-4008-4A21-A69D-F0B8F47C2F4A}" type="datetimeFigureOut">
              <a:rPr lang="da-DK" smtClean="0"/>
              <a:t>18-03-2025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DD2F63-B868-42F1-B808-50E0E61784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086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95400B-4008-4A21-A69D-F0B8F47C2F4A}" type="datetimeFigureOut">
              <a:rPr lang="da-DK" smtClean="0"/>
              <a:t>18-03-2025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DD2F63-B868-42F1-B808-50E0E61784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6293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95400B-4008-4A21-A69D-F0B8F47C2F4A}" type="datetimeFigureOut">
              <a:rPr lang="da-DK" smtClean="0"/>
              <a:t>18-03-2025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DD2F63-B868-42F1-B808-50E0E61784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0267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95400B-4008-4A21-A69D-F0B8F47C2F4A}" type="datetimeFigureOut">
              <a:rPr lang="da-DK" smtClean="0"/>
              <a:t>18-03-2025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DD2F63-B868-42F1-B808-50E0E61784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4187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95400B-4008-4A21-A69D-F0B8F47C2F4A}" type="datetimeFigureOut">
              <a:rPr lang="da-DK" smtClean="0"/>
              <a:t>18-03-2025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DD2F63-B868-42F1-B808-50E0E61784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1426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Tekst…</a:t>
            </a:r>
          </a:p>
        </p:txBody>
      </p:sp>
      <p:sp>
        <p:nvSpPr>
          <p:cNvPr id="7" name="Tekstboks 6"/>
          <p:cNvSpPr txBox="1"/>
          <p:nvPr userDrawn="1"/>
        </p:nvSpPr>
        <p:spPr>
          <a:xfrm>
            <a:off x="0" y="-39599"/>
            <a:ext cx="9144000" cy="64919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da-DK" sz="4800" b="1" dirty="0">
              <a:solidFill>
                <a:srgbClr val="00B050"/>
              </a:solidFill>
            </a:endParaRPr>
          </a:p>
        </p:txBody>
      </p:sp>
      <p:pic>
        <p:nvPicPr>
          <p:cNvPr id="8" name="Billed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093296"/>
            <a:ext cx="1219403" cy="857647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85" t="44898" r="54430"/>
          <a:stretch/>
        </p:blipFill>
        <p:spPr>
          <a:xfrm rot="16200000">
            <a:off x="8206678" y="-207105"/>
            <a:ext cx="1015423" cy="2648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617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8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96752"/>
            <a:ext cx="5715000" cy="4019550"/>
          </a:xfrm>
          <a:prstGeom prst="rect">
            <a:avLst/>
          </a:prstGeom>
        </p:spPr>
      </p:pic>
      <p:sp>
        <p:nvSpPr>
          <p:cNvPr id="6" name="Undertitel 2"/>
          <p:cNvSpPr>
            <a:spLocks noGrp="1"/>
          </p:cNvSpPr>
          <p:nvPr>
            <p:ph type="subTitle" idx="1"/>
          </p:nvPr>
        </p:nvSpPr>
        <p:spPr>
          <a:xfrm>
            <a:off x="1619672" y="3836640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da-DK" dirty="0">
                <a:solidFill>
                  <a:schemeClr val="bg1">
                    <a:lumMod val="65000"/>
                  </a:schemeClr>
                </a:solidFill>
              </a:rPr>
              <a:t>NETVÆRKSMØDE</a:t>
            </a:r>
          </a:p>
          <a:p>
            <a:r>
              <a:rPr lang="da-DK" b="0" i="0" dirty="0">
                <a:solidFill>
                  <a:srgbClr val="1C244B"/>
                </a:solidFill>
                <a:effectLst/>
                <a:latin typeface="Roboto" panose="02000000000000000000" pitchFamily="2" charset="0"/>
              </a:rPr>
              <a:t>Præsentation af dine værdier og udbytte er vejen til at blive den dygtige netværker</a:t>
            </a:r>
            <a:endParaRPr lang="da-DK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da-DK" dirty="0">
                <a:solidFill>
                  <a:schemeClr val="bg1">
                    <a:lumMod val="65000"/>
                  </a:schemeClr>
                </a:solidFill>
              </a:rPr>
              <a:t>18. Marts 2025</a:t>
            </a:r>
          </a:p>
        </p:txBody>
      </p:sp>
    </p:spTree>
    <p:extLst>
      <p:ext uri="{BB962C8B-B14F-4D97-AF65-F5344CB8AC3E}">
        <p14:creationId xmlns:p14="http://schemas.microsoft.com/office/powerpoint/2010/main" val="216550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96752"/>
            <a:ext cx="5715000" cy="4019550"/>
          </a:xfrm>
          <a:prstGeom prst="rect">
            <a:avLst/>
          </a:prstGeom>
        </p:spPr>
      </p:pic>
      <p:sp>
        <p:nvSpPr>
          <p:cNvPr id="6" name="Undertitel 2"/>
          <p:cNvSpPr>
            <a:spLocks noGrp="1"/>
          </p:cNvSpPr>
          <p:nvPr>
            <p:ph type="subTitle" idx="1"/>
          </p:nvPr>
        </p:nvSpPr>
        <p:spPr>
          <a:xfrm>
            <a:off x="1619672" y="3836640"/>
            <a:ext cx="6400800" cy="2832720"/>
          </a:xfrm>
        </p:spPr>
        <p:txBody>
          <a:bodyPr>
            <a:normAutofit/>
          </a:bodyPr>
          <a:lstStyle/>
          <a:p>
            <a:endParaRPr lang="da-DK" dirty="0">
              <a:solidFill>
                <a:schemeClr val="tx1"/>
              </a:solidFill>
            </a:endParaRPr>
          </a:p>
          <a:p>
            <a:r>
              <a:rPr lang="da-DK" dirty="0">
                <a:solidFill>
                  <a:schemeClr val="tx1"/>
                </a:solidFill>
              </a:rPr>
              <a:t>Næste arrangementer</a:t>
            </a:r>
          </a:p>
          <a:p>
            <a:endParaRPr lang="da-DK" dirty="0">
              <a:solidFill>
                <a:schemeClr val="tx1"/>
              </a:solidFill>
            </a:endParaRPr>
          </a:p>
          <a:p>
            <a:r>
              <a:rPr lang="da-DK" dirty="0">
                <a:solidFill>
                  <a:schemeClr val="tx1"/>
                </a:solidFill>
              </a:rPr>
              <a:t>Fredag den 21. marts</a:t>
            </a:r>
          </a:p>
          <a:p>
            <a:r>
              <a:rPr lang="da-DK" dirty="0">
                <a:solidFill>
                  <a:schemeClr val="tx1"/>
                </a:solidFill>
              </a:rPr>
              <a:t>Torsdag, den 10. april</a:t>
            </a:r>
          </a:p>
        </p:txBody>
      </p:sp>
    </p:spTree>
    <p:extLst>
      <p:ext uri="{BB962C8B-B14F-4D97-AF65-F5344CB8AC3E}">
        <p14:creationId xmlns:p14="http://schemas.microsoft.com/office/powerpoint/2010/main" val="3705177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titel 2"/>
          <p:cNvSpPr txBox="1">
            <a:spLocks/>
          </p:cNvSpPr>
          <p:nvPr/>
        </p:nvSpPr>
        <p:spPr>
          <a:xfrm>
            <a:off x="179512" y="116632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a-DK" dirty="0">
                <a:solidFill>
                  <a:schemeClr val="bg1"/>
                </a:solidFill>
              </a:rPr>
              <a:t>Erhvervssammenslutningen</a:t>
            </a:r>
          </a:p>
        </p:txBody>
      </p:sp>
      <p:sp>
        <p:nvSpPr>
          <p:cNvPr id="2" name="Tekstfelt 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9512" y="2089879"/>
            <a:ext cx="84969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a-DK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b="1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b="1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b="1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b="1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b="1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1800" dirty="0"/>
              <a:t>	</a:t>
            </a:r>
            <a:r>
              <a:rPr lang="da-DK" sz="3200" b="1" kern="1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Hvorfor er det vigtigt at forstå og 	kommunikere sine værdier i et netværk?</a:t>
            </a:r>
            <a:endParaRPr lang="da-DK" sz="32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br>
              <a:rPr lang="da-DK" sz="1800" dirty="0"/>
            </a:br>
            <a:r>
              <a:rPr lang="da-DK" sz="1800" dirty="0"/>
              <a:t>	</a:t>
            </a:r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a-DK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Google Shape;967;p2" descr="Et billede, der indeholder indendørs, bærbar computer, person, poolbal&#10;&#10;Automatisk genereret beskrivelse">
            <a:extLst>
              <a:ext uri="{FF2B5EF4-FFF2-40B4-BE49-F238E27FC236}">
                <a16:creationId xmlns:a16="http://schemas.microsoft.com/office/drawing/2014/main" id="{2EC9BAA4-B3A8-ED4C-2C54-7A1487CE0646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 t="35057" b="35057"/>
          <a:stretch/>
        </p:blipFill>
        <p:spPr>
          <a:xfrm>
            <a:off x="360040" y="620688"/>
            <a:ext cx="6948264" cy="1923678"/>
          </a:xfrm>
          <a:prstGeom prst="rect">
            <a:avLst/>
          </a:prstGeom>
          <a:solidFill>
            <a:srgbClr val="D0CECE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239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975BA2-291D-9ECA-7D28-8DF1AE8E4E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titel 2">
            <a:extLst>
              <a:ext uri="{FF2B5EF4-FFF2-40B4-BE49-F238E27FC236}">
                <a16:creationId xmlns:a16="http://schemas.microsoft.com/office/drawing/2014/main" id="{5FE77378-23E9-688B-8769-11F0BFC5E4C4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a-DK" dirty="0">
                <a:solidFill>
                  <a:schemeClr val="bg1"/>
                </a:solidFill>
              </a:rPr>
              <a:t>Erhvervssammenslutningen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70C7421-58AF-61CD-B321-085967186E8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9512" y="2089879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a-DK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b="1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b="1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3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Hvad Skaber Værdi i Din Præsentation?</a:t>
            </a:r>
            <a:br>
              <a:rPr lang="da-DK" sz="3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</a:br>
            <a:br>
              <a:rPr lang="da-DK" sz="3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da-DK" sz="3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da-DK" sz="2800" b="1" dirty="0"/>
              <a:t>	</a:t>
            </a:r>
            <a:r>
              <a:rPr lang="da-DK" sz="2000" b="1" dirty="0"/>
              <a:t>- </a:t>
            </a:r>
            <a:r>
              <a:rPr lang="da-DK" sz="2000" b="1" dirty="0">
                <a:effectLst/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  <a:t>Den autentiske fortælling vs. Produktbeskrivelsen</a:t>
            </a:r>
            <a:br>
              <a:rPr lang="da-DK" sz="2000" b="1" dirty="0"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</a:br>
            <a:endParaRPr lang="da-DK" sz="2000" b="1" dirty="0">
              <a:latin typeface="Ariald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a-DK" sz="2000" b="1" dirty="0">
                <a:effectLst/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  <a:t>	- Hvordan kan du vise dine værdier i din præsentation?</a:t>
            </a:r>
            <a:r>
              <a:rPr lang="da-DK" sz="2000" dirty="0">
                <a:effectLst/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  <a:br>
              <a:rPr lang="da-DK" sz="2000" dirty="0">
                <a:effectLst/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</a:br>
            <a:endParaRPr lang="da-DK" sz="2000" dirty="0">
              <a:effectLst/>
              <a:latin typeface="Ariald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a-DK" sz="2000" dirty="0"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  <a:t>	</a:t>
            </a:r>
            <a:r>
              <a:rPr lang="da-DK" sz="2000" b="1" dirty="0"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  <a:t>- R</a:t>
            </a:r>
            <a:r>
              <a:rPr lang="da-DK" sz="2000" b="1" dirty="0">
                <a:effectLst/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  <a:t>elaterbar og engagerende</a:t>
            </a:r>
            <a:br>
              <a:rPr lang="da-DK" sz="2000" b="1" dirty="0">
                <a:effectLst/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</a:br>
            <a:endParaRPr lang="da-DK" sz="2000" b="1" dirty="0">
              <a:effectLst/>
              <a:latin typeface="Ariald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a-DK" sz="2000" b="1" dirty="0"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  <a:t>	- Køber modtager ”skiltet på døren” eller personen?</a:t>
            </a:r>
            <a:r>
              <a:rPr lang="da-DK" sz="2000" b="1" dirty="0">
                <a:effectLst/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br>
              <a:rPr lang="da-DK" sz="1800" dirty="0"/>
            </a:br>
            <a:r>
              <a:rPr lang="da-DK" sz="1800" dirty="0"/>
              <a:t>	</a:t>
            </a:r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a-DK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Google Shape;967;p2" descr="Et billede, der indeholder indendørs, bærbar computer, person, poolbal&#10;&#10;Automatisk genereret beskrivelse">
            <a:extLst>
              <a:ext uri="{FF2B5EF4-FFF2-40B4-BE49-F238E27FC236}">
                <a16:creationId xmlns:a16="http://schemas.microsoft.com/office/drawing/2014/main" id="{FA2FD35F-EE2C-338F-DB5F-5EB445D10DA0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 t="35057" b="35057"/>
          <a:stretch/>
        </p:blipFill>
        <p:spPr>
          <a:xfrm>
            <a:off x="360040" y="620688"/>
            <a:ext cx="6948264" cy="1923678"/>
          </a:xfrm>
          <a:prstGeom prst="rect">
            <a:avLst/>
          </a:prstGeom>
          <a:solidFill>
            <a:srgbClr val="D0CECE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3733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2BCD8D-DF5D-E451-139E-E26C9317C7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titel 2">
            <a:extLst>
              <a:ext uri="{FF2B5EF4-FFF2-40B4-BE49-F238E27FC236}">
                <a16:creationId xmlns:a16="http://schemas.microsoft.com/office/drawing/2014/main" id="{CA602E28-495B-BC55-379D-D1C8D3C66A26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a-DK" dirty="0">
                <a:solidFill>
                  <a:schemeClr val="bg1"/>
                </a:solidFill>
              </a:rPr>
              <a:t>Erhvervssammenslutningen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405EF3F8-C924-1971-6C64-ECE3FA86C47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9512" y="2089879"/>
            <a:ext cx="849694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a-DK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b="1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3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Hvad gør at vi husker en præsentation?</a:t>
            </a:r>
            <a:br>
              <a:rPr lang="da-DK" sz="3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</a:br>
            <a:br>
              <a:rPr lang="da-DK" sz="3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da-DK" sz="3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da-DK" sz="2800" b="1" dirty="0"/>
              <a:t>	</a:t>
            </a:r>
            <a:br>
              <a:rPr lang="da-DK" sz="1800" dirty="0"/>
            </a:br>
            <a:r>
              <a:rPr lang="da-DK" sz="1800" dirty="0"/>
              <a:t>	</a:t>
            </a:r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a-DK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Google Shape;967;p2" descr="Et billede, der indeholder indendørs, bærbar computer, person, poolbal&#10;&#10;Automatisk genereret beskrivelse">
            <a:extLst>
              <a:ext uri="{FF2B5EF4-FFF2-40B4-BE49-F238E27FC236}">
                <a16:creationId xmlns:a16="http://schemas.microsoft.com/office/drawing/2014/main" id="{4AA167D0-7369-5D87-434D-BC6C7BD84421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 t="35057" b="35057"/>
          <a:stretch/>
        </p:blipFill>
        <p:spPr>
          <a:xfrm>
            <a:off x="360040" y="620688"/>
            <a:ext cx="6948264" cy="1923678"/>
          </a:xfrm>
          <a:prstGeom prst="rect">
            <a:avLst/>
          </a:prstGeom>
          <a:solidFill>
            <a:srgbClr val="D0CECE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8868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615256-CC94-51E0-13EF-AD7836C72E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titel 2">
            <a:extLst>
              <a:ext uri="{FF2B5EF4-FFF2-40B4-BE49-F238E27FC236}">
                <a16:creationId xmlns:a16="http://schemas.microsoft.com/office/drawing/2014/main" id="{8BB76AB4-5150-AAB6-5F7E-9970518CB784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a-DK" dirty="0">
                <a:solidFill>
                  <a:schemeClr val="bg1"/>
                </a:solidFill>
              </a:rPr>
              <a:t>Erhvervssammenslutningen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3751C8BD-9DE9-23C0-2CEB-18B8F70D2AE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9512" y="2089879"/>
            <a:ext cx="849694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a-DK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b="1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3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Hvad gør at vi husker en præsentation?</a:t>
            </a:r>
            <a:br>
              <a:rPr lang="da-DK" sz="3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</a:br>
            <a:br>
              <a:rPr lang="da-DK" sz="3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da-DK" sz="3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da-DK" sz="2800" b="1" dirty="0"/>
              <a:t>	</a:t>
            </a:r>
            <a:r>
              <a:rPr lang="da-DK" sz="2000" b="1" dirty="0"/>
              <a:t>- </a:t>
            </a:r>
            <a:r>
              <a:rPr lang="da-DK" sz="2000" b="1" dirty="0">
                <a:effectLst/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  <a:t>Interessant og fangende</a:t>
            </a:r>
            <a:br>
              <a:rPr lang="da-DK" sz="2000" b="1" dirty="0"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</a:br>
            <a:endParaRPr lang="da-DK" sz="2000" b="1" dirty="0">
              <a:latin typeface="Ariald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a-DK" sz="2000" b="1" dirty="0">
                <a:effectLst/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  <a:t>	- Levende og ikke standard</a:t>
            </a:r>
            <a:r>
              <a:rPr lang="da-DK" sz="2000" dirty="0">
                <a:effectLst/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  <a:br>
              <a:rPr lang="da-DK" sz="2000" dirty="0">
                <a:effectLst/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</a:br>
            <a:endParaRPr lang="da-DK" sz="2000" dirty="0">
              <a:effectLst/>
              <a:latin typeface="Ariald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a-DK" sz="2000" dirty="0"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  <a:t>	</a:t>
            </a:r>
            <a:r>
              <a:rPr lang="da-DK" sz="2000" b="1" dirty="0"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  <a:t>- Adskiller sig fra ”mængden”</a:t>
            </a:r>
            <a:br>
              <a:rPr lang="da-DK" sz="2000" b="1" dirty="0">
                <a:effectLst/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</a:br>
            <a:endParaRPr lang="da-DK" sz="2000" b="1" dirty="0">
              <a:effectLst/>
              <a:latin typeface="Ariald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a-DK" sz="2000" b="1" dirty="0"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  <a:t>	- Vi skal skabe ambassadører, ikke købere</a:t>
            </a:r>
            <a:br>
              <a:rPr lang="da-DK" sz="1800" dirty="0"/>
            </a:br>
            <a:r>
              <a:rPr lang="da-DK" sz="1800" dirty="0"/>
              <a:t>	</a:t>
            </a:r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a-DK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Google Shape;967;p2" descr="Et billede, der indeholder indendørs, bærbar computer, person, poolbal&#10;&#10;Automatisk genereret beskrivelse">
            <a:extLst>
              <a:ext uri="{FF2B5EF4-FFF2-40B4-BE49-F238E27FC236}">
                <a16:creationId xmlns:a16="http://schemas.microsoft.com/office/drawing/2014/main" id="{26225E3B-EE33-C424-0B20-F385841D7426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 t="35057" b="35057"/>
          <a:stretch/>
        </p:blipFill>
        <p:spPr>
          <a:xfrm>
            <a:off x="360040" y="620688"/>
            <a:ext cx="6948264" cy="1923678"/>
          </a:xfrm>
          <a:prstGeom prst="rect">
            <a:avLst/>
          </a:prstGeom>
          <a:solidFill>
            <a:srgbClr val="D0CECE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1156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97CFE0-7493-15B2-5E81-F5439701C7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titel 2">
            <a:extLst>
              <a:ext uri="{FF2B5EF4-FFF2-40B4-BE49-F238E27FC236}">
                <a16:creationId xmlns:a16="http://schemas.microsoft.com/office/drawing/2014/main" id="{7837FC9B-2049-AE30-CC51-9629BC7ABB22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a-DK" dirty="0">
                <a:solidFill>
                  <a:schemeClr val="bg1"/>
                </a:solidFill>
              </a:rPr>
              <a:t>Erhvervssammenslutningen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ECFEB9A5-67E6-ED7F-93CB-84B8A85BDDE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9512" y="2089879"/>
            <a:ext cx="849694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da-DK" sz="2800" b="1" dirty="0"/>
              <a:t>	</a:t>
            </a:r>
            <a:r>
              <a:rPr lang="da-DK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Hvordan kan du gøre din historie både kort og 	    	engagerende, så folk husker den?</a:t>
            </a:r>
            <a:br>
              <a:rPr lang="da-DK" sz="20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endParaRPr lang="da-DK" sz="2000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a-DK" sz="20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	</a:t>
            </a:r>
            <a:r>
              <a:rPr lang="da-DK" sz="20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Hvilket udfordringer løser du og din virksomhed, og hvorfor 	er det vigtigt for dine kunder? </a:t>
            </a:r>
          </a:p>
          <a:p>
            <a:endParaRPr lang="da-DK" sz="2000" b="1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a-DK" sz="20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	Hvordan kan du kommunikere dette på en autentisk måde?</a:t>
            </a:r>
            <a:br>
              <a:rPr lang="da-DK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da-DK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	</a:t>
            </a:r>
            <a:br>
              <a:rPr lang="da-DK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da-DK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	Hvordan kan du gøre din præsentation mere personlig, så 	folk kan relatere til dig som person og ikke kun som en 	virksomhed?</a:t>
            </a:r>
            <a:br>
              <a:rPr lang="da-DK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br>
              <a:rPr lang="da-DK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da-DK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	</a:t>
            </a:r>
            <a:r>
              <a:rPr lang="da-DK" sz="20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Hvad gør din virksomhed unik, og hvordan kan du inkludere 	dette i din præsentation?</a:t>
            </a:r>
            <a:endParaRPr lang="da-DK" sz="20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a-DK" sz="20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a-DK" sz="2000" b="1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a-DK" sz="20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a-DK" sz="2000" b="1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a-DK" sz="20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5D7A09E0-7E1D-CE50-6811-631D638C788F}"/>
              </a:ext>
            </a:extLst>
          </p:cNvPr>
          <p:cNvSpPr txBox="1"/>
          <p:nvPr/>
        </p:nvSpPr>
        <p:spPr>
          <a:xfrm>
            <a:off x="179512" y="1268760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Skab Værdi i din Præsentation </a:t>
            </a:r>
            <a:r>
              <a:rPr lang="da-DK" sz="1400" b="1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(</a:t>
            </a:r>
            <a:r>
              <a:rPr lang="da-DK" sz="14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Grupper af 4 personer)</a:t>
            </a:r>
            <a:endParaRPr lang="da-DK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969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3063AF-190F-0D71-B946-D78C02F56C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titel 2">
            <a:extLst>
              <a:ext uri="{FF2B5EF4-FFF2-40B4-BE49-F238E27FC236}">
                <a16:creationId xmlns:a16="http://schemas.microsoft.com/office/drawing/2014/main" id="{E533D991-653F-F7C1-1C4B-56BE4CDAB8B9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a-DK" dirty="0">
                <a:solidFill>
                  <a:schemeClr val="bg1"/>
                </a:solidFill>
              </a:rPr>
              <a:t>Erhvervssammenslutningen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A5C7F566-6B63-1435-B4D2-6CEE6FCE8B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9512" y="2089879"/>
            <a:ext cx="84969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a-DK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3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Skab Din Egen Værdibaserede Præsentation </a:t>
            </a:r>
            <a:br>
              <a:rPr lang="da-DK" sz="3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da-DK" sz="3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da-DK" sz="2800" b="1" dirty="0"/>
              <a:t>	</a:t>
            </a:r>
            <a:r>
              <a:rPr lang="da-DK" sz="2000" b="1" dirty="0"/>
              <a:t>- </a:t>
            </a:r>
            <a:r>
              <a:rPr lang="da-DK" sz="20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Grupper af 4 personer (2 og 2 til denne del af øvelsen)</a:t>
            </a:r>
            <a:br>
              <a:rPr lang="da-DK" sz="2000" b="1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endParaRPr lang="da-DK" sz="2000" b="1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a-DK" sz="20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	- </a:t>
            </a:r>
            <a:r>
              <a:rPr lang="da-DK" sz="2000" b="1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</a:t>
            </a:r>
            <a:r>
              <a:rPr lang="da-DK" sz="20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orbered en kort præsentation baseret på egne værdier</a:t>
            </a:r>
            <a:br>
              <a:rPr lang="da-DK" sz="20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da-DK" sz="20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	  (1 minut)</a:t>
            </a:r>
            <a:br>
              <a:rPr lang="da-DK" sz="20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endParaRPr lang="da-DK" sz="2000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a-DK" sz="20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	</a:t>
            </a:r>
            <a:r>
              <a:rPr lang="da-DK" sz="2000" b="1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- </a:t>
            </a:r>
            <a:r>
              <a:rPr lang="da-DK" sz="20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</a:t>
            </a:r>
            <a:r>
              <a:rPr lang="da-DK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okuserer på at finde kernebudskabet i din personlige og 	 	  professionelle historie.</a:t>
            </a:r>
          </a:p>
          <a:p>
            <a:r>
              <a:rPr lang="da-DK" sz="20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	  H</a:t>
            </a:r>
            <a:r>
              <a:rPr lang="da-DK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vordan man formidler dette klart og præcist?</a:t>
            </a:r>
            <a:br>
              <a:rPr lang="da-DK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endParaRPr lang="da-DK" sz="20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a-DK" sz="20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	- Præsentation og feedback (på skift i 4 mandsgruppen)</a:t>
            </a:r>
            <a:br>
              <a:rPr lang="da-DK" sz="20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da-DK" sz="20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	  Hvad fungerer?</a:t>
            </a:r>
            <a:endParaRPr lang="da-DK" sz="20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oogle Shape;967;p2" descr="Et billede, der indeholder indendørs, bærbar computer, person, poolbal&#10;&#10;Automatisk genereret beskrivelse">
            <a:extLst>
              <a:ext uri="{FF2B5EF4-FFF2-40B4-BE49-F238E27FC236}">
                <a16:creationId xmlns:a16="http://schemas.microsoft.com/office/drawing/2014/main" id="{EE69B293-80C1-A386-59AE-F934F17B296B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 t="35057" b="35057"/>
          <a:stretch/>
        </p:blipFill>
        <p:spPr>
          <a:xfrm>
            <a:off x="360040" y="620688"/>
            <a:ext cx="6948264" cy="1923678"/>
          </a:xfrm>
          <a:prstGeom prst="rect">
            <a:avLst/>
          </a:prstGeom>
          <a:solidFill>
            <a:srgbClr val="D0CECE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972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D718CB-B660-9C28-1233-A3BA98480C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titel 2">
            <a:extLst>
              <a:ext uri="{FF2B5EF4-FFF2-40B4-BE49-F238E27FC236}">
                <a16:creationId xmlns:a16="http://schemas.microsoft.com/office/drawing/2014/main" id="{8E13BC5D-9341-15C3-2150-7B2557EA8FC6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a-DK" dirty="0">
                <a:solidFill>
                  <a:schemeClr val="bg1"/>
                </a:solidFill>
              </a:rPr>
              <a:t>Erhvervssammenslutningen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03FD8782-9070-2B81-5C04-F3C7E63A727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9512" y="2089879"/>
            <a:ext cx="849694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a-DK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b="1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3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Præsentation og Feedback </a:t>
            </a:r>
            <a:br>
              <a:rPr lang="da-DK" sz="3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da-DK" sz="3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da-DK" sz="2800" b="1" dirty="0"/>
              <a:t>	</a:t>
            </a:r>
            <a:r>
              <a:rPr lang="da-DK" sz="20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da-DK" sz="2000" b="1" kern="1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da-DK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ræsenter din historie for i plenum.</a:t>
            </a:r>
          </a:p>
          <a:p>
            <a:endParaRPr lang="da-DK" sz="2000" b="1" dirty="0">
              <a:latin typeface="Ariald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a-DK" sz="2000" b="1" dirty="0">
                <a:effectLst/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  <a:t>	- </a:t>
            </a:r>
            <a:r>
              <a:rPr lang="da-DK" sz="20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Giv konstruktiv feedback </a:t>
            </a:r>
          </a:p>
          <a:p>
            <a:r>
              <a:rPr lang="da-DK" sz="2000" b="1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		- K</a:t>
            </a:r>
            <a:r>
              <a:rPr lang="da-DK" sz="1800" b="1" dirty="0">
                <a:effectLst/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  <a:t>an man styrke præsentationen?</a:t>
            </a:r>
            <a:r>
              <a:rPr lang="da-DK" sz="1800" dirty="0">
                <a:effectLst/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da-DK" dirty="0"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  <a:t>		</a:t>
            </a:r>
            <a:r>
              <a:rPr lang="da-DK" sz="1800" b="1" dirty="0">
                <a:effectLst/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  <a:t>- Kommer de personlige værdier til udtryk?</a:t>
            </a:r>
            <a:br>
              <a:rPr lang="da-DK" sz="1800" b="1" dirty="0">
                <a:effectLst/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da-DK" sz="1800" b="1" dirty="0">
                <a:effectLst/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  <a:t>		- Er der et autentisk indtryk</a:t>
            </a:r>
            <a:br>
              <a:rPr lang="da-DK" sz="2000" b="1" dirty="0">
                <a:effectLst/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</a:br>
            <a:br>
              <a:rPr lang="da-DK" sz="1800" dirty="0"/>
            </a:br>
            <a:r>
              <a:rPr lang="da-DK" sz="1800" dirty="0"/>
              <a:t>	</a:t>
            </a:r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a-DK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Google Shape;967;p2" descr="Et billede, der indeholder indendørs, bærbar computer, person, poolbal&#10;&#10;Automatisk genereret beskrivelse">
            <a:extLst>
              <a:ext uri="{FF2B5EF4-FFF2-40B4-BE49-F238E27FC236}">
                <a16:creationId xmlns:a16="http://schemas.microsoft.com/office/drawing/2014/main" id="{29951083-DF00-9F20-7D2D-C5A151F37EFA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 t="35057" b="35057"/>
          <a:stretch/>
        </p:blipFill>
        <p:spPr>
          <a:xfrm>
            <a:off x="360040" y="620688"/>
            <a:ext cx="6948264" cy="1923678"/>
          </a:xfrm>
          <a:prstGeom prst="rect">
            <a:avLst/>
          </a:prstGeom>
          <a:solidFill>
            <a:srgbClr val="D0CECE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4768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35A3F-A267-8B8E-A4C9-66AA6E22D9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titel 2">
            <a:extLst>
              <a:ext uri="{FF2B5EF4-FFF2-40B4-BE49-F238E27FC236}">
                <a16:creationId xmlns:a16="http://schemas.microsoft.com/office/drawing/2014/main" id="{4C6BBF5B-3DE5-E47D-EF02-838DF75EF0B9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a-DK" dirty="0">
                <a:solidFill>
                  <a:schemeClr val="bg1"/>
                </a:solidFill>
              </a:rPr>
              <a:t>Erhvervssammenslutningen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E7CFC811-FAF2-F674-9E6B-739F287FEE7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9512" y="2089879"/>
            <a:ext cx="849694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a-DK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3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Hvad kan du gøre herfra for at blive historiefortælleren?</a:t>
            </a:r>
          </a:p>
          <a:p>
            <a:r>
              <a:rPr lang="da-DK" sz="3200" b="1" dirty="0">
                <a:ea typeface="Aptos" panose="020B0004020202020204" pitchFamily="34" charset="0"/>
                <a:cs typeface="Arial" panose="020B0604020202020204" pitchFamily="34" charset="0"/>
              </a:rPr>
              <a:t>- </a:t>
            </a:r>
            <a:r>
              <a:rPr lang="da-DK" sz="3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Der bliver husket? </a:t>
            </a:r>
            <a:br>
              <a:rPr lang="da-DK" sz="20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da-DK" sz="3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da-DK" sz="2800" b="1" dirty="0"/>
              <a:t>	</a:t>
            </a:r>
            <a:r>
              <a:rPr lang="da-DK" sz="2000" b="1" dirty="0">
                <a:latin typeface="Arial" panose="020B0604020202020204" pitchFamily="34" charset="0"/>
                <a:cs typeface="Arial" panose="020B0604020202020204" pitchFamily="34" charset="0"/>
              </a:rPr>
              <a:t>- Fo</a:t>
            </a:r>
            <a:r>
              <a:rPr lang="da-DK" sz="20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rbliv autentisk og engagerende?</a:t>
            </a:r>
            <a:endParaRPr lang="da-DK" sz="2000" b="1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a-DK" sz="2000" b="1" dirty="0">
                <a:effectLst/>
                <a:latin typeface="Ariald"/>
                <a:ea typeface="Aptos" panose="020B0004020202020204" pitchFamily="34" charset="0"/>
                <a:cs typeface="Arial" panose="020B0604020202020204" pitchFamily="34" charset="0"/>
              </a:rPr>
              <a:t>	</a:t>
            </a:r>
            <a:r>
              <a:rPr lang="da-DK" sz="20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- </a:t>
            </a:r>
            <a:r>
              <a:rPr lang="da-DK" sz="2000" b="1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</a:t>
            </a:r>
            <a:r>
              <a:rPr lang="da-DK" sz="20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øre sig interessant på kort tid?</a:t>
            </a:r>
            <a:br>
              <a:rPr lang="da-DK" sz="20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da-DK" sz="20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	- Sikre, at din historie bliver genfortalt?</a:t>
            </a:r>
          </a:p>
          <a:p>
            <a:r>
              <a:rPr lang="da-DK" sz="2000" b="1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	</a:t>
            </a:r>
            <a:r>
              <a:rPr lang="da-DK" sz="1800" dirty="0"/>
              <a:t>	</a:t>
            </a:r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a-DK" dirty="0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Google Shape;967;p2" descr="Et billede, der indeholder indendørs, bærbar computer, person, poolbal&#10;&#10;Automatisk genereret beskrivelse">
            <a:extLst>
              <a:ext uri="{FF2B5EF4-FFF2-40B4-BE49-F238E27FC236}">
                <a16:creationId xmlns:a16="http://schemas.microsoft.com/office/drawing/2014/main" id="{AC3334ED-21B3-328A-4A93-9D2BA84C7A1C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 t="35057" b="35057"/>
          <a:stretch/>
        </p:blipFill>
        <p:spPr>
          <a:xfrm>
            <a:off x="360040" y="620688"/>
            <a:ext cx="6948264" cy="1923678"/>
          </a:xfrm>
          <a:prstGeom prst="rect">
            <a:avLst/>
          </a:prstGeom>
          <a:solidFill>
            <a:srgbClr val="D0CECE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6534006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0FAB8CDC4BD5F458EE5C9475342DE32" ma:contentTypeVersion="13" ma:contentTypeDescription="Opret et nyt dokument." ma:contentTypeScope="" ma:versionID="0be38667503817cdd78c1cb93404047f">
  <xsd:schema xmlns:xsd="http://www.w3.org/2001/XMLSchema" xmlns:xs="http://www.w3.org/2001/XMLSchema" xmlns:p="http://schemas.microsoft.com/office/2006/metadata/properties" xmlns:ns3="d9b682c8-9ee4-4b69-81d4-1bdfc685887f" xmlns:ns4="0db4bf7d-6f43-4d7b-ada3-ff7c0589b9fe" targetNamespace="http://schemas.microsoft.com/office/2006/metadata/properties" ma:root="true" ma:fieldsID="9453fadcdec88324312ddd058abc6845" ns3:_="" ns4:_="">
    <xsd:import namespace="d9b682c8-9ee4-4b69-81d4-1bdfc685887f"/>
    <xsd:import namespace="0db4bf7d-6f43-4d7b-ada3-ff7c0589b9f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b682c8-9ee4-4b69-81d4-1bdfc68588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7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b4bf7d-6f43-4d7b-ada3-ff7c0589b9f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ashværdi for deling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9b682c8-9ee4-4b69-81d4-1bdfc685887f" xsi:nil="true"/>
  </documentManagement>
</p:properties>
</file>

<file path=customXml/itemProps1.xml><?xml version="1.0" encoding="utf-8"?>
<ds:datastoreItem xmlns:ds="http://schemas.openxmlformats.org/officeDocument/2006/customXml" ds:itemID="{0752A500-5044-4A7E-A5F9-1F1A00E142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D00A49-218F-4843-8FAA-E0F18E977F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b682c8-9ee4-4b69-81d4-1bdfc685887f"/>
    <ds:schemaRef ds:uri="0db4bf7d-6f43-4d7b-ada3-ff7c0589b9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DE78DD2-393B-4BB6-978F-A46B2042EAF5}">
  <ds:schemaRefs>
    <ds:schemaRef ds:uri="http://purl.org/dc/terms/"/>
    <ds:schemaRef ds:uri="d9b682c8-9ee4-4b69-81d4-1bdfc685887f"/>
    <ds:schemaRef ds:uri="0db4bf7d-6f43-4d7b-ada3-ff7c0589b9fe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3324</TotalTime>
  <Words>491</Words>
  <Application>Microsoft Office PowerPoint</Application>
  <PresentationFormat>Skærmshow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7" baseType="lpstr">
      <vt:lpstr>Aptos</vt:lpstr>
      <vt:lpstr>Arial</vt:lpstr>
      <vt:lpstr>Ariald</vt:lpstr>
      <vt:lpstr>Calibri</vt:lpstr>
      <vt:lpstr>Roboto</vt:lpstr>
      <vt:lpstr>Verdana</vt:lpstr>
      <vt:lpstr>Kontortema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TimePartner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sav</dc:creator>
  <cp:lastModifiedBy>Bo Kristiansen</cp:lastModifiedBy>
  <cp:revision>54</cp:revision>
  <dcterms:created xsi:type="dcterms:W3CDTF">2017-03-06T09:36:48Z</dcterms:created>
  <dcterms:modified xsi:type="dcterms:W3CDTF">2025-03-18T16:59:07Z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0x01010080FAB8CDC4BD5F458EE5C9475342DE32</vt:lpwstr>
  </property>
</Properties>
</file>