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58" r:id="rId4"/>
    <p:sldId id="269" r:id="rId5"/>
    <p:sldId id="270" r:id="rId6"/>
    <p:sldId id="271" r:id="rId7"/>
    <p:sldId id="272" r:id="rId8"/>
    <p:sldId id="273" r:id="rId9"/>
    <p:sldId id="274" r:id="rId10"/>
    <p:sldId id="276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14" autoAdjust="0"/>
  </p:normalViewPr>
  <p:slideViewPr>
    <p:cSldViewPr>
      <p:cViewPr varScale="1">
        <p:scale>
          <a:sx n="106" d="100"/>
          <a:sy n="106" d="100"/>
        </p:scale>
        <p:origin x="176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F2E26-6FA3-4B8B-AD15-5F258C77E090}" type="datetimeFigureOut">
              <a:rPr lang="da-DK" smtClean="0"/>
              <a:t>22-03-2024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AF605-1610-49B2-9517-AD3D6BE0F6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5071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95400B-4008-4A21-A69D-F0B8F47C2F4A}" type="datetimeFigureOut">
              <a:rPr lang="da-DK" smtClean="0"/>
              <a:t>22-03-2024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DD2F63-B868-42F1-B808-50E0E61784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132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95400B-4008-4A21-A69D-F0B8F47C2F4A}" type="datetimeFigureOut">
              <a:rPr lang="da-DK" smtClean="0"/>
              <a:t>22-03-2024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DD2F63-B868-42F1-B808-50E0E61784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2773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95400B-4008-4A21-A69D-F0B8F47C2F4A}" type="datetimeFigureOut">
              <a:rPr lang="da-DK" smtClean="0"/>
              <a:t>22-03-2024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DD2F63-B868-42F1-B808-50E0E61784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162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7" name="Tekstboks 6"/>
          <p:cNvSpPr txBox="1"/>
          <p:nvPr userDrawn="1"/>
        </p:nvSpPr>
        <p:spPr>
          <a:xfrm>
            <a:off x="0" y="-39599"/>
            <a:ext cx="9144000" cy="64919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da-DK" sz="4800" b="1" dirty="0">
              <a:solidFill>
                <a:srgbClr val="00B050"/>
              </a:solidFill>
            </a:endParaRPr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093296"/>
            <a:ext cx="1219403" cy="857647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313642" y="1113696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b="1" dirty="0">
                <a:solidFill>
                  <a:srgbClr val="00B050"/>
                </a:solidFill>
              </a:rPr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66236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95400B-4008-4A21-A69D-F0B8F47C2F4A}" type="datetimeFigureOut">
              <a:rPr lang="da-DK" smtClean="0"/>
              <a:t>22-03-2024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DD2F63-B868-42F1-B808-50E0E61784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2895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95400B-4008-4A21-A69D-F0B8F47C2F4A}" type="datetimeFigureOut">
              <a:rPr lang="da-DK" smtClean="0"/>
              <a:t>22-03-2024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DD2F63-B868-42F1-B808-50E0E61784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194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95400B-4008-4A21-A69D-F0B8F47C2F4A}" type="datetimeFigureOut">
              <a:rPr lang="da-DK" smtClean="0"/>
              <a:t>22-03-2024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DD2F63-B868-42F1-B808-50E0E61784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086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95400B-4008-4A21-A69D-F0B8F47C2F4A}" type="datetimeFigureOut">
              <a:rPr lang="da-DK" smtClean="0"/>
              <a:t>22-03-2024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DD2F63-B868-42F1-B808-50E0E61784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629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95400B-4008-4A21-A69D-F0B8F47C2F4A}" type="datetimeFigureOut">
              <a:rPr lang="da-DK" smtClean="0"/>
              <a:t>22-03-2024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DD2F63-B868-42F1-B808-50E0E61784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0267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95400B-4008-4A21-A69D-F0B8F47C2F4A}" type="datetimeFigureOut">
              <a:rPr lang="da-DK" smtClean="0"/>
              <a:t>22-03-2024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DD2F63-B868-42F1-B808-50E0E61784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4187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95400B-4008-4A21-A69D-F0B8F47C2F4A}" type="datetimeFigureOut">
              <a:rPr lang="da-DK" smtClean="0"/>
              <a:t>22-03-2024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DD2F63-B868-42F1-B808-50E0E61784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142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Tekst…</a:t>
            </a:r>
          </a:p>
        </p:txBody>
      </p:sp>
      <p:sp>
        <p:nvSpPr>
          <p:cNvPr id="7" name="Tekstboks 6"/>
          <p:cNvSpPr txBox="1"/>
          <p:nvPr userDrawn="1"/>
        </p:nvSpPr>
        <p:spPr>
          <a:xfrm>
            <a:off x="0" y="-39599"/>
            <a:ext cx="9144000" cy="64919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da-DK" sz="4800" b="1" dirty="0">
              <a:solidFill>
                <a:srgbClr val="00B050"/>
              </a:solidFill>
            </a:endParaRPr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093296"/>
            <a:ext cx="1219403" cy="857647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85" t="44898" r="54430"/>
          <a:stretch/>
        </p:blipFill>
        <p:spPr>
          <a:xfrm rot="16200000">
            <a:off x="8206678" y="-207105"/>
            <a:ext cx="1015423" cy="2648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61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8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rhvervssammenslutningen.netvaerk.biz/home/networkindex/5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96752"/>
            <a:ext cx="5715000" cy="4019550"/>
          </a:xfrm>
          <a:prstGeom prst="rect">
            <a:avLst/>
          </a:prstGeom>
        </p:spPr>
      </p:pic>
      <p:sp>
        <p:nvSpPr>
          <p:cNvPr id="6" name="Undertitel 2"/>
          <p:cNvSpPr>
            <a:spLocks noGrp="1"/>
          </p:cNvSpPr>
          <p:nvPr>
            <p:ph type="subTitle" idx="1"/>
          </p:nvPr>
        </p:nvSpPr>
        <p:spPr>
          <a:xfrm>
            <a:off x="1619672" y="3836640"/>
            <a:ext cx="6400800" cy="1752600"/>
          </a:xfrm>
        </p:spPr>
        <p:txBody>
          <a:bodyPr>
            <a:normAutofit/>
          </a:bodyPr>
          <a:lstStyle/>
          <a:p>
            <a:r>
              <a:rPr lang="da-DK" dirty="0">
                <a:solidFill>
                  <a:schemeClr val="bg1">
                    <a:lumMod val="65000"/>
                  </a:schemeClr>
                </a:solidFill>
              </a:rPr>
              <a:t>NETVÆRKSMØDE</a:t>
            </a:r>
          </a:p>
          <a:p>
            <a:r>
              <a:rPr lang="da-DK" dirty="0">
                <a:solidFill>
                  <a:schemeClr val="bg1">
                    <a:lumMod val="65000"/>
                  </a:schemeClr>
                </a:solidFill>
              </a:rPr>
              <a:t>”Netværksapp”</a:t>
            </a:r>
          </a:p>
          <a:p>
            <a:r>
              <a:rPr lang="da-DK" dirty="0">
                <a:solidFill>
                  <a:schemeClr val="bg1">
                    <a:lumMod val="65000"/>
                  </a:schemeClr>
                </a:solidFill>
              </a:rPr>
              <a:t>20. marts 2024</a:t>
            </a:r>
          </a:p>
        </p:txBody>
      </p:sp>
    </p:spTree>
    <p:extLst>
      <p:ext uri="{BB962C8B-B14F-4D97-AF65-F5344CB8AC3E}">
        <p14:creationId xmlns:p14="http://schemas.microsoft.com/office/powerpoint/2010/main" val="216550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el 2"/>
          <p:cNvSpPr txBox="1">
            <a:spLocks/>
          </p:cNvSpPr>
          <p:nvPr/>
        </p:nvSpPr>
        <p:spPr>
          <a:xfrm>
            <a:off x="179512" y="116632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dirty="0">
                <a:solidFill>
                  <a:schemeClr val="bg1"/>
                </a:solidFill>
              </a:rPr>
              <a:t>Netværksapp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208BE5DB-5F98-8DFD-70EF-557D209FD61E}"/>
              </a:ext>
            </a:extLst>
          </p:cNvPr>
          <p:cNvSpPr txBox="1"/>
          <p:nvPr/>
        </p:nvSpPr>
        <p:spPr>
          <a:xfrm>
            <a:off x="251520" y="3212976"/>
            <a:ext cx="1597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1) </a:t>
            </a:r>
            <a:r>
              <a:rPr lang="da-DK" b="1" dirty="0" err="1"/>
              <a:t>Webadresse</a:t>
            </a:r>
            <a:endParaRPr lang="da-DK" b="1" dirty="0"/>
          </a:p>
        </p:txBody>
      </p:sp>
      <p:sp>
        <p:nvSpPr>
          <p:cNvPr id="5" name="Pil: højre 4">
            <a:extLst>
              <a:ext uri="{FF2B5EF4-FFF2-40B4-BE49-F238E27FC236}">
                <a16:creationId xmlns:a16="http://schemas.microsoft.com/office/drawing/2014/main" id="{2B907F00-5A28-0ABD-BAA5-403979CCAD99}"/>
              </a:ext>
            </a:extLst>
          </p:cNvPr>
          <p:cNvSpPr/>
          <p:nvPr/>
        </p:nvSpPr>
        <p:spPr>
          <a:xfrm>
            <a:off x="755576" y="3717032"/>
            <a:ext cx="755164" cy="45561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10BA7312-A893-C343-2179-607470DDDE82}"/>
              </a:ext>
            </a:extLst>
          </p:cNvPr>
          <p:cNvSpPr txBox="1"/>
          <p:nvPr/>
        </p:nvSpPr>
        <p:spPr>
          <a:xfrm>
            <a:off x="1691680" y="3717032"/>
            <a:ext cx="6992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0" i="0" u="sng" dirty="0">
                <a:solidFill>
                  <a:srgbClr val="FFFFFF"/>
                </a:solidFill>
                <a:effectLst/>
                <a:latin typeface="inherit"/>
                <a:hlinkClick r:id="rId2"/>
              </a:rPr>
              <a:t>https://erhvervssammenslutningen.netvaerk.biz/home/networkindex/5</a:t>
            </a:r>
            <a:r>
              <a:rPr lang="da-DK" b="0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98247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el 2"/>
          <p:cNvSpPr txBox="1">
            <a:spLocks/>
          </p:cNvSpPr>
          <p:nvPr/>
        </p:nvSpPr>
        <p:spPr>
          <a:xfrm>
            <a:off x="179512" y="116632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dirty="0">
                <a:solidFill>
                  <a:schemeClr val="bg1"/>
                </a:solidFill>
              </a:rPr>
              <a:t>Netværksapp</a:t>
            </a:r>
          </a:p>
        </p:txBody>
      </p:sp>
      <p:sp>
        <p:nvSpPr>
          <p:cNvPr id="2" name="Tekstfelt 1"/>
          <p:cNvSpPr txBox="1"/>
          <p:nvPr/>
        </p:nvSpPr>
        <p:spPr>
          <a:xfrm>
            <a:off x="179512" y="908720"/>
            <a:ext cx="83529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a-DK" b="1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Formål</a:t>
            </a:r>
          </a:p>
          <a:p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Nemmere tilgang og oversigt over:</a:t>
            </a:r>
          </a:p>
          <a:p>
            <a: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 arrangementer </a:t>
            </a:r>
          </a:p>
          <a:p>
            <a: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 kalenderoversigt</a:t>
            </a: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Nemmere tilmelding til arrangementer</a:t>
            </a: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a-DK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Tilgængelig oversigt over medlemmer og kontaktinformationer</a:t>
            </a: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a-DK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Beskrivelser af medlemmernes </a:t>
            </a:r>
          </a:p>
          <a:p>
            <a:pPr marL="742950" lvl="1" indent="-285750">
              <a:buFontTx/>
              <a:buChar char="-"/>
            </a:pPr>
            <a: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Virksomhed</a:t>
            </a:r>
          </a:p>
          <a:p>
            <a:pPr marL="742950" lvl="1" indent="-285750">
              <a:buFontTx/>
              <a:buChar char="-"/>
            </a:pPr>
            <a: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Personer</a:t>
            </a:r>
          </a:p>
          <a:p>
            <a:pPr marL="742950" lvl="1" indent="-285750">
              <a:buFontTx/>
              <a:buChar char="-"/>
            </a:pPr>
            <a:r>
              <a:rPr lang="da-DK" dirty="0" err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Linkedin</a:t>
            </a:r>
            <a: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profiler m.v.</a:t>
            </a:r>
          </a:p>
          <a:p>
            <a:pPr marL="285750" indent="-285750">
              <a:buFontTx/>
              <a:buChar char="-"/>
            </a:pPr>
            <a:endParaRPr lang="da-DK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da-DK" dirty="0" err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Chatroom</a:t>
            </a: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a-DK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39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el 2"/>
          <p:cNvSpPr txBox="1">
            <a:spLocks/>
          </p:cNvSpPr>
          <p:nvPr/>
        </p:nvSpPr>
        <p:spPr>
          <a:xfrm>
            <a:off x="179512" y="116632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dirty="0">
                <a:solidFill>
                  <a:schemeClr val="bg1"/>
                </a:solidFill>
              </a:rPr>
              <a:t>Netværksapp</a:t>
            </a:r>
          </a:p>
        </p:txBody>
      </p:sp>
      <p:pic>
        <p:nvPicPr>
          <p:cNvPr id="1028" name="Picture 4" descr="Ingen tilgængelig beskrivelse.">
            <a:extLst>
              <a:ext uri="{FF2B5EF4-FFF2-40B4-BE49-F238E27FC236}">
                <a16:creationId xmlns:a16="http://schemas.microsoft.com/office/drawing/2014/main" id="{AB110C20-9EE0-6B45-B5DD-E8D47AB09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868716"/>
            <a:ext cx="2695178" cy="5989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208BE5DB-5F98-8DFD-70EF-557D209FD61E}"/>
              </a:ext>
            </a:extLst>
          </p:cNvPr>
          <p:cNvSpPr txBox="1"/>
          <p:nvPr/>
        </p:nvSpPr>
        <p:spPr>
          <a:xfrm>
            <a:off x="251520" y="3131676"/>
            <a:ext cx="1614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Møder &amp; </a:t>
            </a:r>
          </a:p>
          <a:p>
            <a:r>
              <a:rPr lang="da-DK" b="1" dirty="0"/>
              <a:t>arrangementer</a:t>
            </a:r>
          </a:p>
        </p:txBody>
      </p:sp>
      <p:sp>
        <p:nvSpPr>
          <p:cNvPr id="5" name="Pil: højre 4">
            <a:extLst>
              <a:ext uri="{FF2B5EF4-FFF2-40B4-BE49-F238E27FC236}">
                <a16:creationId xmlns:a16="http://schemas.microsoft.com/office/drawing/2014/main" id="{2B907F00-5A28-0ABD-BAA5-403979CCAD99}"/>
              </a:ext>
            </a:extLst>
          </p:cNvPr>
          <p:cNvSpPr/>
          <p:nvPr/>
        </p:nvSpPr>
        <p:spPr>
          <a:xfrm rot="20426896">
            <a:off x="1962170" y="3040871"/>
            <a:ext cx="755164" cy="45561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F38DFC51-FD76-0A07-B102-54E496538637}"/>
              </a:ext>
            </a:extLst>
          </p:cNvPr>
          <p:cNvSpPr txBox="1"/>
          <p:nvPr/>
        </p:nvSpPr>
        <p:spPr>
          <a:xfrm>
            <a:off x="7002727" y="2782669"/>
            <a:ext cx="16225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Oversigt over </a:t>
            </a:r>
          </a:p>
          <a:p>
            <a:r>
              <a:rPr lang="da-DK" b="1" dirty="0"/>
              <a:t>medlemmer &amp; </a:t>
            </a:r>
          </a:p>
          <a:p>
            <a:r>
              <a:rPr lang="da-DK" b="1" dirty="0"/>
              <a:t>virksomheder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E2D87F66-F7F9-17BA-A4EF-E1BCD186EAF9}"/>
              </a:ext>
            </a:extLst>
          </p:cNvPr>
          <p:cNvSpPr txBox="1"/>
          <p:nvPr/>
        </p:nvSpPr>
        <p:spPr>
          <a:xfrm>
            <a:off x="6732240" y="4715852"/>
            <a:ext cx="2002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Redigering af profil</a:t>
            </a:r>
          </a:p>
        </p:txBody>
      </p:sp>
      <p:sp>
        <p:nvSpPr>
          <p:cNvPr id="13" name="Pil: højre 12">
            <a:extLst>
              <a:ext uri="{FF2B5EF4-FFF2-40B4-BE49-F238E27FC236}">
                <a16:creationId xmlns:a16="http://schemas.microsoft.com/office/drawing/2014/main" id="{644FC2CF-5617-8E0D-4563-74DEC181F4D6}"/>
              </a:ext>
            </a:extLst>
          </p:cNvPr>
          <p:cNvSpPr/>
          <p:nvPr/>
        </p:nvSpPr>
        <p:spPr>
          <a:xfrm>
            <a:off x="1979712" y="3501008"/>
            <a:ext cx="755164" cy="45561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14" name="Pil: højre 13">
            <a:extLst>
              <a:ext uri="{FF2B5EF4-FFF2-40B4-BE49-F238E27FC236}">
                <a16:creationId xmlns:a16="http://schemas.microsoft.com/office/drawing/2014/main" id="{D97EA4CC-995E-C143-BECD-079C00FD02AF}"/>
              </a:ext>
            </a:extLst>
          </p:cNvPr>
          <p:cNvSpPr/>
          <p:nvPr/>
        </p:nvSpPr>
        <p:spPr>
          <a:xfrm rot="11170641">
            <a:off x="5994619" y="2822146"/>
            <a:ext cx="755164" cy="45561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15" name="Pil: højre 14">
            <a:extLst>
              <a:ext uri="{FF2B5EF4-FFF2-40B4-BE49-F238E27FC236}">
                <a16:creationId xmlns:a16="http://schemas.microsoft.com/office/drawing/2014/main" id="{830328CF-05D7-61C3-D1A1-2DF69BAC2D87}"/>
              </a:ext>
            </a:extLst>
          </p:cNvPr>
          <p:cNvSpPr/>
          <p:nvPr/>
        </p:nvSpPr>
        <p:spPr>
          <a:xfrm rot="10209173">
            <a:off x="6045557" y="3274194"/>
            <a:ext cx="755164" cy="45561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16" name="Pil: højre 15">
            <a:extLst>
              <a:ext uri="{FF2B5EF4-FFF2-40B4-BE49-F238E27FC236}">
                <a16:creationId xmlns:a16="http://schemas.microsoft.com/office/drawing/2014/main" id="{79329710-739C-0F9A-07B5-57FDA34AAF2F}"/>
              </a:ext>
            </a:extLst>
          </p:cNvPr>
          <p:cNvSpPr/>
          <p:nvPr/>
        </p:nvSpPr>
        <p:spPr>
          <a:xfrm rot="10800000">
            <a:off x="5868144" y="4653136"/>
            <a:ext cx="755164" cy="45561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15284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el 2"/>
          <p:cNvSpPr txBox="1">
            <a:spLocks/>
          </p:cNvSpPr>
          <p:nvPr/>
        </p:nvSpPr>
        <p:spPr>
          <a:xfrm>
            <a:off x="179512" y="116632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dirty="0">
                <a:solidFill>
                  <a:schemeClr val="bg1"/>
                </a:solidFill>
              </a:rPr>
              <a:t>Netværksapp</a:t>
            </a:r>
          </a:p>
        </p:txBody>
      </p:sp>
      <p:sp>
        <p:nvSpPr>
          <p:cNvPr id="2" name="Tekstfelt 1"/>
          <p:cNvSpPr txBox="1"/>
          <p:nvPr/>
        </p:nvSpPr>
        <p:spPr>
          <a:xfrm>
            <a:off x="323528" y="1196752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Hvordan kommer vi i gang?</a:t>
            </a: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a-DK" dirty="0"/>
          </a:p>
        </p:txBody>
      </p:sp>
      <p:pic>
        <p:nvPicPr>
          <p:cNvPr id="2051" name="oneComWebmail-Billede 4">
            <a:extLst>
              <a:ext uri="{FF2B5EF4-FFF2-40B4-BE49-F238E27FC236}">
                <a16:creationId xmlns:a16="http://schemas.microsoft.com/office/drawing/2014/main" id="{DAD21ECA-87D9-847B-991F-F2E8900123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32856"/>
            <a:ext cx="3276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06ACE97C-1C67-ED8D-3C8E-2CFABF82678D}"/>
              </a:ext>
            </a:extLst>
          </p:cNvPr>
          <p:cNvSpPr txBox="1"/>
          <p:nvPr/>
        </p:nvSpPr>
        <p:spPr>
          <a:xfrm>
            <a:off x="412406" y="5795972"/>
            <a:ext cx="50236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800" b="1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Aptos" panose="020B0004020202020204" pitchFamily="34" charset="0"/>
              </a:rPr>
              <a:t>Iphone</a:t>
            </a:r>
            <a:r>
              <a:rPr lang="da-DK" sz="1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ptos" panose="020B0004020202020204" pitchFamily="34" charset="0"/>
              </a:rPr>
              <a:t> kode</a:t>
            </a:r>
            <a:endParaRPr lang="da-DK" sz="2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Aptos" panose="020B0004020202020204" pitchFamily="34" charset="0"/>
            </a:endParaRPr>
          </a:p>
        </p:txBody>
      </p:sp>
      <p:pic>
        <p:nvPicPr>
          <p:cNvPr id="2052" name="oneComWebmail-Billede 5">
            <a:extLst>
              <a:ext uri="{FF2B5EF4-FFF2-40B4-BE49-F238E27FC236}">
                <a16:creationId xmlns:a16="http://schemas.microsoft.com/office/drawing/2014/main" id="{5786B558-F0CF-7101-2B24-4F1ECE19C0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04864"/>
            <a:ext cx="3187700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felt 6">
            <a:extLst>
              <a:ext uri="{FF2B5EF4-FFF2-40B4-BE49-F238E27FC236}">
                <a16:creationId xmlns:a16="http://schemas.microsoft.com/office/drawing/2014/main" id="{61EE1B6D-A03B-D399-9D50-8CEB756CCBB8}"/>
              </a:ext>
            </a:extLst>
          </p:cNvPr>
          <p:cNvSpPr txBox="1"/>
          <p:nvPr/>
        </p:nvSpPr>
        <p:spPr>
          <a:xfrm>
            <a:off x="4788024" y="5805264"/>
            <a:ext cx="50236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ptos" panose="020B0004020202020204" pitchFamily="34" charset="0"/>
              </a:rPr>
              <a:t>Android kode</a:t>
            </a:r>
          </a:p>
        </p:txBody>
      </p:sp>
    </p:spTree>
    <p:extLst>
      <p:ext uri="{BB962C8B-B14F-4D97-AF65-F5344CB8AC3E}">
        <p14:creationId xmlns:p14="http://schemas.microsoft.com/office/powerpoint/2010/main" val="2495184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el 2"/>
          <p:cNvSpPr txBox="1">
            <a:spLocks/>
          </p:cNvSpPr>
          <p:nvPr/>
        </p:nvSpPr>
        <p:spPr>
          <a:xfrm>
            <a:off x="179512" y="116632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dirty="0">
                <a:solidFill>
                  <a:schemeClr val="bg1"/>
                </a:solidFill>
              </a:rPr>
              <a:t>Netværksapp</a:t>
            </a:r>
          </a:p>
        </p:txBody>
      </p:sp>
      <p:sp>
        <p:nvSpPr>
          <p:cNvPr id="2" name="Tekstfelt 1"/>
          <p:cNvSpPr txBox="1"/>
          <p:nvPr/>
        </p:nvSpPr>
        <p:spPr>
          <a:xfrm>
            <a:off x="323528" y="1196752"/>
            <a:ext cx="83529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Hvordan kommer vi i gang?</a:t>
            </a: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a-DK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b="1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b="1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b="1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Login og password</a:t>
            </a: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a-DK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Login: ”din mailadresse”</a:t>
            </a: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a-DK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Password: ”erhverv”</a:t>
            </a: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44831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el 2"/>
          <p:cNvSpPr txBox="1">
            <a:spLocks/>
          </p:cNvSpPr>
          <p:nvPr/>
        </p:nvSpPr>
        <p:spPr>
          <a:xfrm>
            <a:off x="179512" y="116632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dirty="0">
                <a:solidFill>
                  <a:schemeClr val="bg1"/>
                </a:solidFill>
              </a:rPr>
              <a:t>Netværksapp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208BE5DB-5F98-8DFD-70EF-557D209FD61E}"/>
              </a:ext>
            </a:extLst>
          </p:cNvPr>
          <p:cNvSpPr txBox="1"/>
          <p:nvPr/>
        </p:nvSpPr>
        <p:spPr>
          <a:xfrm>
            <a:off x="565285" y="3212976"/>
            <a:ext cx="1584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1) Profilbillede</a:t>
            </a:r>
          </a:p>
        </p:txBody>
      </p:sp>
      <p:sp>
        <p:nvSpPr>
          <p:cNvPr id="5" name="Pil: højre 4">
            <a:extLst>
              <a:ext uri="{FF2B5EF4-FFF2-40B4-BE49-F238E27FC236}">
                <a16:creationId xmlns:a16="http://schemas.microsoft.com/office/drawing/2014/main" id="{2B907F00-5A28-0ABD-BAA5-403979CCAD99}"/>
              </a:ext>
            </a:extLst>
          </p:cNvPr>
          <p:cNvSpPr/>
          <p:nvPr/>
        </p:nvSpPr>
        <p:spPr>
          <a:xfrm>
            <a:off x="2232660" y="3189408"/>
            <a:ext cx="755164" cy="45561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F38DFC51-FD76-0A07-B102-54E496538637}"/>
              </a:ext>
            </a:extLst>
          </p:cNvPr>
          <p:cNvSpPr txBox="1"/>
          <p:nvPr/>
        </p:nvSpPr>
        <p:spPr>
          <a:xfrm>
            <a:off x="6871943" y="3711125"/>
            <a:ext cx="2128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2) Link til </a:t>
            </a:r>
          </a:p>
          <a:p>
            <a:r>
              <a:rPr lang="da-DK" b="1" dirty="0" err="1"/>
              <a:t>facebook</a:t>
            </a:r>
            <a:r>
              <a:rPr lang="da-DK" b="1" dirty="0"/>
              <a:t> &amp; </a:t>
            </a:r>
            <a:r>
              <a:rPr lang="da-DK" b="1" dirty="0" err="1"/>
              <a:t>Linkedin</a:t>
            </a:r>
            <a:endParaRPr lang="da-DK" b="1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E2D87F66-F7F9-17BA-A4EF-E1BCD186EAF9}"/>
              </a:ext>
            </a:extLst>
          </p:cNvPr>
          <p:cNvSpPr txBox="1"/>
          <p:nvPr/>
        </p:nvSpPr>
        <p:spPr>
          <a:xfrm>
            <a:off x="827584" y="5301208"/>
            <a:ext cx="1441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3) Gem profil</a:t>
            </a:r>
          </a:p>
        </p:txBody>
      </p:sp>
      <p:sp>
        <p:nvSpPr>
          <p:cNvPr id="13" name="Pil: højre 12">
            <a:extLst>
              <a:ext uri="{FF2B5EF4-FFF2-40B4-BE49-F238E27FC236}">
                <a16:creationId xmlns:a16="http://schemas.microsoft.com/office/drawing/2014/main" id="{644FC2CF-5617-8E0D-4563-74DEC181F4D6}"/>
              </a:ext>
            </a:extLst>
          </p:cNvPr>
          <p:cNvSpPr/>
          <p:nvPr/>
        </p:nvSpPr>
        <p:spPr>
          <a:xfrm rot="5400000">
            <a:off x="1109858" y="6027046"/>
            <a:ext cx="755164" cy="45561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14" name="Pil: højre 13">
            <a:extLst>
              <a:ext uri="{FF2B5EF4-FFF2-40B4-BE49-F238E27FC236}">
                <a16:creationId xmlns:a16="http://schemas.microsoft.com/office/drawing/2014/main" id="{D97EA4CC-995E-C143-BECD-079C00FD02AF}"/>
              </a:ext>
            </a:extLst>
          </p:cNvPr>
          <p:cNvSpPr/>
          <p:nvPr/>
        </p:nvSpPr>
        <p:spPr>
          <a:xfrm rot="10800000">
            <a:off x="5962472" y="3612324"/>
            <a:ext cx="755164" cy="45561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16" name="Pil: højre 15">
            <a:extLst>
              <a:ext uri="{FF2B5EF4-FFF2-40B4-BE49-F238E27FC236}">
                <a16:creationId xmlns:a16="http://schemas.microsoft.com/office/drawing/2014/main" id="{79329710-739C-0F9A-07B5-57FDA34AAF2F}"/>
              </a:ext>
            </a:extLst>
          </p:cNvPr>
          <p:cNvSpPr/>
          <p:nvPr/>
        </p:nvSpPr>
        <p:spPr>
          <a:xfrm rot="10800000">
            <a:off x="5977076" y="4077072"/>
            <a:ext cx="755164" cy="45561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2" name="Billede 1">
            <a:extLst>
              <a:ext uri="{FF2B5EF4-FFF2-40B4-BE49-F238E27FC236}">
                <a16:creationId xmlns:a16="http://schemas.microsoft.com/office/drawing/2014/main" id="{7E185061-E8F4-20D9-85BC-D67F03B7D1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8950" y="692696"/>
            <a:ext cx="2774387" cy="616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120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el 2"/>
          <p:cNvSpPr txBox="1">
            <a:spLocks/>
          </p:cNvSpPr>
          <p:nvPr/>
        </p:nvSpPr>
        <p:spPr>
          <a:xfrm>
            <a:off x="179512" y="116632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dirty="0">
                <a:solidFill>
                  <a:schemeClr val="bg1"/>
                </a:solidFill>
              </a:rPr>
              <a:t>Netværksapp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208BE5DB-5F98-8DFD-70EF-557D209FD61E}"/>
              </a:ext>
            </a:extLst>
          </p:cNvPr>
          <p:cNvSpPr txBox="1"/>
          <p:nvPr/>
        </p:nvSpPr>
        <p:spPr>
          <a:xfrm>
            <a:off x="323528" y="6093296"/>
            <a:ext cx="1701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1) Skift kodeord</a:t>
            </a:r>
          </a:p>
        </p:txBody>
      </p:sp>
      <p:sp>
        <p:nvSpPr>
          <p:cNvPr id="5" name="Pil: højre 4">
            <a:extLst>
              <a:ext uri="{FF2B5EF4-FFF2-40B4-BE49-F238E27FC236}">
                <a16:creationId xmlns:a16="http://schemas.microsoft.com/office/drawing/2014/main" id="{2B907F00-5A28-0ABD-BAA5-403979CCAD99}"/>
              </a:ext>
            </a:extLst>
          </p:cNvPr>
          <p:cNvSpPr/>
          <p:nvPr/>
        </p:nvSpPr>
        <p:spPr>
          <a:xfrm>
            <a:off x="2123728" y="6021288"/>
            <a:ext cx="755164" cy="45561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F38DFC51-FD76-0A07-B102-54E496538637}"/>
              </a:ext>
            </a:extLst>
          </p:cNvPr>
          <p:cNvSpPr txBox="1"/>
          <p:nvPr/>
        </p:nvSpPr>
        <p:spPr>
          <a:xfrm>
            <a:off x="6881367" y="5399563"/>
            <a:ext cx="1441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3) Gem profil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E2D87F66-F7F9-17BA-A4EF-E1BCD186EAF9}"/>
              </a:ext>
            </a:extLst>
          </p:cNvPr>
          <p:cNvSpPr txBox="1"/>
          <p:nvPr/>
        </p:nvSpPr>
        <p:spPr>
          <a:xfrm>
            <a:off x="0" y="2996952"/>
            <a:ext cx="2024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2) Personlig </a:t>
            </a:r>
          </a:p>
          <a:p>
            <a:r>
              <a:rPr lang="da-DK" b="1" dirty="0"/>
              <a:t>    profilbeskrivelse</a:t>
            </a:r>
          </a:p>
        </p:txBody>
      </p:sp>
      <p:sp>
        <p:nvSpPr>
          <p:cNvPr id="13" name="Pil: højre 12">
            <a:extLst>
              <a:ext uri="{FF2B5EF4-FFF2-40B4-BE49-F238E27FC236}">
                <a16:creationId xmlns:a16="http://schemas.microsoft.com/office/drawing/2014/main" id="{644FC2CF-5617-8E0D-4563-74DEC181F4D6}"/>
              </a:ext>
            </a:extLst>
          </p:cNvPr>
          <p:cNvSpPr/>
          <p:nvPr/>
        </p:nvSpPr>
        <p:spPr>
          <a:xfrm>
            <a:off x="2045962" y="3002710"/>
            <a:ext cx="755164" cy="45561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16" name="Pil: højre 15">
            <a:extLst>
              <a:ext uri="{FF2B5EF4-FFF2-40B4-BE49-F238E27FC236}">
                <a16:creationId xmlns:a16="http://schemas.microsoft.com/office/drawing/2014/main" id="{79329710-739C-0F9A-07B5-57FDA34AAF2F}"/>
              </a:ext>
            </a:extLst>
          </p:cNvPr>
          <p:cNvSpPr/>
          <p:nvPr/>
        </p:nvSpPr>
        <p:spPr>
          <a:xfrm rot="10800000">
            <a:off x="5940152" y="5373216"/>
            <a:ext cx="755164" cy="45561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87691668-9651-CCB6-A1B9-510035E45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8950" y="708698"/>
            <a:ext cx="2767186" cy="6149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009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el 2"/>
          <p:cNvSpPr txBox="1">
            <a:spLocks/>
          </p:cNvSpPr>
          <p:nvPr/>
        </p:nvSpPr>
        <p:spPr>
          <a:xfrm>
            <a:off x="179512" y="116632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dirty="0">
                <a:solidFill>
                  <a:schemeClr val="bg1"/>
                </a:solidFill>
              </a:rPr>
              <a:t>Netværksapp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208BE5DB-5F98-8DFD-70EF-557D209FD61E}"/>
              </a:ext>
            </a:extLst>
          </p:cNvPr>
          <p:cNvSpPr txBox="1"/>
          <p:nvPr/>
        </p:nvSpPr>
        <p:spPr>
          <a:xfrm>
            <a:off x="107504" y="1268760"/>
            <a:ext cx="2035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1) Firmabeskrivelse</a:t>
            </a:r>
          </a:p>
          <a:p>
            <a:r>
              <a:rPr lang="da-DK" b="1" dirty="0"/>
              <a:t>  </a:t>
            </a:r>
          </a:p>
        </p:txBody>
      </p:sp>
      <p:sp>
        <p:nvSpPr>
          <p:cNvPr id="5" name="Pil: højre 4">
            <a:extLst>
              <a:ext uri="{FF2B5EF4-FFF2-40B4-BE49-F238E27FC236}">
                <a16:creationId xmlns:a16="http://schemas.microsoft.com/office/drawing/2014/main" id="{2B907F00-5A28-0ABD-BAA5-403979CCAD99}"/>
              </a:ext>
            </a:extLst>
          </p:cNvPr>
          <p:cNvSpPr/>
          <p:nvPr/>
        </p:nvSpPr>
        <p:spPr>
          <a:xfrm>
            <a:off x="2123728" y="1268760"/>
            <a:ext cx="755164" cy="45561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2" name="Billede 1">
            <a:extLst>
              <a:ext uri="{FF2B5EF4-FFF2-40B4-BE49-F238E27FC236}">
                <a16:creationId xmlns:a16="http://schemas.microsoft.com/office/drawing/2014/main" id="{7E185061-E8F4-20D9-85BC-D67F03B7D1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8950" y="692696"/>
            <a:ext cx="2774387" cy="616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030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el 2"/>
          <p:cNvSpPr txBox="1">
            <a:spLocks/>
          </p:cNvSpPr>
          <p:nvPr/>
        </p:nvSpPr>
        <p:spPr>
          <a:xfrm>
            <a:off x="179512" y="116632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dirty="0">
                <a:solidFill>
                  <a:schemeClr val="bg1"/>
                </a:solidFill>
              </a:rPr>
              <a:t>Netværksapp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208BE5DB-5F98-8DFD-70EF-557D209FD61E}"/>
              </a:ext>
            </a:extLst>
          </p:cNvPr>
          <p:cNvSpPr txBox="1"/>
          <p:nvPr/>
        </p:nvSpPr>
        <p:spPr>
          <a:xfrm>
            <a:off x="251520" y="3212976"/>
            <a:ext cx="20802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da-DK" b="1" dirty="0"/>
              <a:t>Firmaprofil</a:t>
            </a:r>
          </a:p>
          <a:p>
            <a:r>
              <a:rPr lang="da-DK" b="1" dirty="0"/>
              <a:t>- Hvad laver firmaet</a:t>
            </a:r>
            <a:br>
              <a:rPr lang="da-DK" b="1" dirty="0"/>
            </a:br>
            <a:r>
              <a:rPr lang="da-DK" b="1" dirty="0"/>
              <a:t>- Udbytte</a:t>
            </a:r>
          </a:p>
        </p:txBody>
      </p:sp>
      <p:sp>
        <p:nvSpPr>
          <p:cNvPr id="5" name="Pil: højre 4">
            <a:extLst>
              <a:ext uri="{FF2B5EF4-FFF2-40B4-BE49-F238E27FC236}">
                <a16:creationId xmlns:a16="http://schemas.microsoft.com/office/drawing/2014/main" id="{2B907F00-5A28-0ABD-BAA5-403979CCAD99}"/>
              </a:ext>
            </a:extLst>
          </p:cNvPr>
          <p:cNvSpPr/>
          <p:nvPr/>
        </p:nvSpPr>
        <p:spPr>
          <a:xfrm>
            <a:off x="2232660" y="3189408"/>
            <a:ext cx="755164" cy="45561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F38DFC51-FD76-0A07-B102-54E496538637}"/>
              </a:ext>
            </a:extLst>
          </p:cNvPr>
          <p:cNvSpPr txBox="1"/>
          <p:nvPr/>
        </p:nvSpPr>
        <p:spPr>
          <a:xfrm>
            <a:off x="6804248" y="5805264"/>
            <a:ext cx="1261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2) Søgeord 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E2D87F66-F7F9-17BA-A4EF-E1BCD186EAF9}"/>
              </a:ext>
            </a:extLst>
          </p:cNvPr>
          <p:cNvSpPr txBox="1"/>
          <p:nvPr/>
        </p:nvSpPr>
        <p:spPr>
          <a:xfrm>
            <a:off x="827584" y="5301208"/>
            <a:ext cx="1921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4) Gem ændringer</a:t>
            </a:r>
          </a:p>
        </p:txBody>
      </p:sp>
      <p:sp>
        <p:nvSpPr>
          <p:cNvPr id="13" name="Pil: højre 12">
            <a:extLst>
              <a:ext uri="{FF2B5EF4-FFF2-40B4-BE49-F238E27FC236}">
                <a16:creationId xmlns:a16="http://schemas.microsoft.com/office/drawing/2014/main" id="{644FC2CF-5617-8E0D-4563-74DEC181F4D6}"/>
              </a:ext>
            </a:extLst>
          </p:cNvPr>
          <p:cNvSpPr/>
          <p:nvPr/>
        </p:nvSpPr>
        <p:spPr>
          <a:xfrm rot="5400000">
            <a:off x="1109858" y="6027046"/>
            <a:ext cx="755164" cy="45561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14" name="Pil: højre 13">
            <a:extLst>
              <a:ext uri="{FF2B5EF4-FFF2-40B4-BE49-F238E27FC236}">
                <a16:creationId xmlns:a16="http://schemas.microsoft.com/office/drawing/2014/main" id="{D97EA4CC-995E-C143-BECD-079C00FD02AF}"/>
              </a:ext>
            </a:extLst>
          </p:cNvPr>
          <p:cNvSpPr/>
          <p:nvPr/>
        </p:nvSpPr>
        <p:spPr>
          <a:xfrm>
            <a:off x="2123728" y="1196752"/>
            <a:ext cx="755164" cy="45561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16" name="Pil: højre 15">
            <a:extLst>
              <a:ext uri="{FF2B5EF4-FFF2-40B4-BE49-F238E27FC236}">
                <a16:creationId xmlns:a16="http://schemas.microsoft.com/office/drawing/2014/main" id="{79329710-739C-0F9A-07B5-57FDA34AAF2F}"/>
              </a:ext>
            </a:extLst>
          </p:cNvPr>
          <p:cNvSpPr/>
          <p:nvPr/>
        </p:nvSpPr>
        <p:spPr>
          <a:xfrm rot="9366520">
            <a:off x="5856046" y="5938667"/>
            <a:ext cx="755164" cy="45561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C61EE248-108D-E6A8-9C5F-E42DDA6B4A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8950" y="708698"/>
            <a:ext cx="2767186" cy="6149302"/>
          </a:xfrm>
          <a:prstGeom prst="rect">
            <a:avLst/>
          </a:prstGeom>
        </p:spPr>
      </p:pic>
      <p:sp>
        <p:nvSpPr>
          <p:cNvPr id="7" name="Tekstfelt 6">
            <a:extLst>
              <a:ext uri="{FF2B5EF4-FFF2-40B4-BE49-F238E27FC236}">
                <a16:creationId xmlns:a16="http://schemas.microsoft.com/office/drawing/2014/main" id="{86B92BCB-6C42-AA95-E202-C08E08491134}"/>
              </a:ext>
            </a:extLst>
          </p:cNvPr>
          <p:cNvSpPr txBox="1"/>
          <p:nvPr/>
        </p:nvSpPr>
        <p:spPr>
          <a:xfrm>
            <a:off x="251520" y="1196752"/>
            <a:ext cx="1759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>
                <a:ea typeface="Verdana" panose="020B0604030504040204" pitchFamily="34" charset="0"/>
              </a:rPr>
              <a:t>3) Evt. firmalogo</a:t>
            </a:r>
          </a:p>
        </p:txBody>
      </p:sp>
    </p:spTree>
    <p:extLst>
      <p:ext uri="{BB962C8B-B14F-4D97-AF65-F5344CB8AC3E}">
        <p14:creationId xmlns:p14="http://schemas.microsoft.com/office/powerpoint/2010/main" val="303846974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2152</TotalTime>
  <Words>187</Words>
  <Application>Microsoft Office PowerPoint</Application>
  <PresentationFormat>Skærmshow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6" baseType="lpstr">
      <vt:lpstr>Arial</vt:lpstr>
      <vt:lpstr>Calibri</vt:lpstr>
      <vt:lpstr>inherit</vt:lpstr>
      <vt:lpstr>Segoe UI Historic</vt:lpstr>
      <vt:lpstr>Verdana</vt:lpstr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TimePartner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sav</dc:creator>
  <cp:lastModifiedBy>Michael Odsgard</cp:lastModifiedBy>
  <cp:revision>39</cp:revision>
  <dcterms:created xsi:type="dcterms:W3CDTF">2017-03-06T09:36:48Z</dcterms:created>
  <dcterms:modified xsi:type="dcterms:W3CDTF">2024-03-22T12:51:24Z</dcterms:modified>
</cp:coreProperties>
</file>